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C6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6E89-9C1A-4837-9AEE-FEA75A986D9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6CAE-494D-4370-9251-80BF69D9B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95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6E89-9C1A-4837-9AEE-FEA75A986D9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6CAE-494D-4370-9251-80BF69D9B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79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6E89-9C1A-4837-9AEE-FEA75A986D9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6CAE-494D-4370-9251-80BF69D9B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3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6E89-9C1A-4837-9AEE-FEA75A986D9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6CAE-494D-4370-9251-80BF69D9B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59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6E89-9C1A-4837-9AEE-FEA75A986D9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6CAE-494D-4370-9251-80BF69D9B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0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6E89-9C1A-4837-9AEE-FEA75A986D9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6CAE-494D-4370-9251-80BF69D9B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669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6E89-9C1A-4837-9AEE-FEA75A986D9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6CAE-494D-4370-9251-80BF69D9B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42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6E89-9C1A-4837-9AEE-FEA75A986D9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6CAE-494D-4370-9251-80BF69D9B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22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6E89-9C1A-4837-9AEE-FEA75A986D9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6CAE-494D-4370-9251-80BF69D9B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49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6E89-9C1A-4837-9AEE-FEA75A986D9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6CAE-494D-4370-9251-80BF69D9B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30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6E89-9C1A-4837-9AEE-FEA75A986D9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6CAE-494D-4370-9251-80BF69D9B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82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26E89-9C1A-4837-9AEE-FEA75A986D9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D6CAE-494D-4370-9251-80BF69D9B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0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3048000"/>
            <a:ext cx="9144001" cy="3810000"/>
          </a:xfrm>
          <a:prstGeom prst="rect">
            <a:avLst/>
          </a:prstGeom>
          <a:solidFill>
            <a:srgbClr val="42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smartdealz.co.uk/ekmps/shops/smartdealz/images/mango-e-liquids-8514-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458065" cy="22652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esktop\CV\mango\hea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129" y="409363"/>
            <a:ext cx="6504445" cy="19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esktop\CV\mango\ree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19" r="8039" b="22827"/>
          <a:stretch/>
        </p:blipFill>
        <p:spPr bwMode="auto">
          <a:xfrm>
            <a:off x="-1" y="2057400"/>
            <a:ext cx="914400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esktop\CV\mango\graphi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5210219" cy="431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desktop\CV\mango\ta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5902" y="2910348"/>
            <a:ext cx="4227478" cy="304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desktop\CV\cv_logo_whi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8710" y="5932735"/>
            <a:ext cx="1728223" cy="736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170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desktop\CV\mango\reel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63"/>
          <a:stretch/>
        </p:blipFill>
        <p:spPr bwMode="auto">
          <a:xfrm>
            <a:off x="0" y="5219555"/>
            <a:ext cx="9144000" cy="163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0"/>
            <a:ext cx="9144001" cy="1828800"/>
          </a:xfrm>
          <a:prstGeom prst="rect">
            <a:avLst/>
          </a:prstGeom>
          <a:solidFill>
            <a:srgbClr val="42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smartdealz.co.uk/ekmps/shops/smartdealz/images/mango-e-liquids-8514-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458065" cy="22652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desktop\CV\mango\head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565" y="1219200"/>
            <a:ext cx="6181635" cy="58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esktop\CV\mango\header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564" y="1796127"/>
            <a:ext cx="6181635" cy="64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desktop\CV\mango\inf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899" y="3099598"/>
            <a:ext cx="3534301" cy="84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F:\desktop\CV\cv_logo_whi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8710" y="5932735"/>
            <a:ext cx="1728223" cy="736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176252" y="2743201"/>
            <a:ext cx="4725933" cy="2285999"/>
          </a:xfrm>
          <a:prstGeom prst="roundRect">
            <a:avLst>
              <a:gd name="adj" fmla="val 634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3970" y="2783698"/>
            <a:ext cx="4421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Creative Vistas brings to you an unforgettable experience with four screenings – two retro movies and two of the latest blockbusters… </a:t>
            </a:r>
            <a:endParaRPr lang="en-US" sz="1400" b="1" dirty="0"/>
          </a:p>
        </p:txBody>
      </p:sp>
      <p:pic>
        <p:nvPicPr>
          <p:cNvPr id="2055" name="Picture 7" descr="Image result for casablanca pos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260" y="3608263"/>
            <a:ext cx="851815" cy="1269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Image result for titanic post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1800" y="3608263"/>
            <a:ext cx="851815" cy="1269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Image result for jolly llb 2 post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7340" y="3576322"/>
            <a:ext cx="931904" cy="12764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Image result for bahubali 2 post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2969" y="3585757"/>
            <a:ext cx="872197" cy="1292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F:\desktop\CV\mango\footer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6103"/>
            <a:ext cx="5925005" cy="6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7863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22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DELL22</dc:creator>
  <cp:lastModifiedBy>Sony</cp:lastModifiedBy>
  <cp:revision>6</cp:revision>
  <dcterms:created xsi:type="dcterms:W3CDTF">2017-05-29T06:04:18Z</dcterms:created>
  <dcterms:modified xsi:type="dcterms:W3CDTF">2017-06-01T11:34:15Z</dcterms:modified>
</cp:coreProperties>
</file>